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42" r:id="rId25"/>
    <p:sldId id="343" r:id="rId26"/>
    <p:sldId id="344" r:id="rId27"/>
    <p:sldId id="345" r:id="rId2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3125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782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5182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472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6832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22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468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567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2638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5819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smtClean="0"/>
              <a:t>Klicka på ikonen för att lägga till en bild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349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C25F7-7F4D-4D06-887A-73272C512E41}" type="datetimeFigureOut">
              <a:rPr lang="sv-SE" smtClean="0"/>
              <a:t>2013-12-10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BD483-F20E-4930-8714-09B170A3F2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973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7969568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4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1081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0791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6" y="1196752"/>
            <a:ext cx="8031004" cy="368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8914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955280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738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923848" cy="380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7446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985284" cy="382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304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939564" cy="370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0385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969568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364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95" y="764704"/>
            <a:ext cx="7894637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8167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699284" cy="432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838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879556" cy="374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416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001000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06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893844" cy="358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593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879556" cy="387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212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046720" cy="452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874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95273" cy="466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455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98130" cy="467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987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925276" cy="483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10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2" y="620688"/>
            <a:ext cx="7878128" cy="486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808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7909560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224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970996" cy="3687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453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848124" cy="446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340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39564" cy="464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345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970996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530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4" y="908720"/>
            <a:ext cx="7878128" cy="361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466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893844" cy="358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03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012430" cy="3760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931486"/>
      </p:ext>
    </p:extLst>
  </p:cSld>
  <p:clrMapOvr>
    <a:masterClrMapping/>
  </p:clrMapOvr>
</p:sld>
</file>

<file path=ppt/theme/theme1.xml><?xml version="1.0" encoding="utf-8"?>
<a:theme xmlns:a="http://schemas.openxmlformats.org/drawingml/2006/main" name="SN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SNR</Template>
  <TotalTime>375</TotalTime>
  <Words>0</Words>
  <Application>Microsoft Office PowerPoint</Application>
  <PresentationFormat>Bildspel på skärmen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28" baseType="lpstr">
      <vt:lpstr>SNR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Landstinget i Jönköpings län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Gabara Susanne</dc:creator>
  <cp:lastModifiedBy>Gabara Susanne</cp:lastModifiedBy>
  <cp:revision>37</cp:revision>
  <dcterms:created xsi:type="dcterms:W3CDTF">2013-11-28T12:52:02Z</dcterms:created>
  <dcterms:modified xsi:type="dcterms:W3CDTF">2013-12-10T09:36:27Z</dcterms:modified>
</cp:coreProperties>
</file>